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E87D2-E5EE-40CF-B993-FECD06EDC406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DB343-5348-40C1-A8D8-35189E5ADE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DB343-5348-40C1-A8D8-35189E5ADE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403D-4BA0-485A-8E29-6D77D1B08200}" type="datetimeFigureOut">
              <a:rPr lang="en-US" smtClean="0"/>
              <a:pPr/>
              <a:t>4/24/2013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799A-1832-47FB-B813-2CC339D9E6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IMG_0445.M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IMG_0450.M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IMG_0452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IMG_0453.M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QUExQUFRQVFBQXFRQXFRgWGBUXFxgZGRUXGRcaHCceFxojGRgYIC8gIycqLCwsFx4xNTAqNSYrLCkBCQoKDgwOGg8PGi0kHiQsNCwsLC0sLCwsKSwsLywpKSwtLCksKSwsLCwsLSwsKSwtKSwsKSwsLCwsLCwsLCwsLP/AABEIALwBDQMBIgACEQEDEQH/xAAcAAABBQEBAQAAAAAAAAAAAAAAAQIDBgcFBAj/xABKEAABAgMFBAcFBAgEBAcBAAABAhEAAyEEEjFBUQZhcfAFBxMigZGhMkJSscGC0eHxFCNTYnJzkqIWJDOyFUNjwmR0k6PS4vI0/8QAGgEBAAIDAQAAAAAAAAAAAAAAAAEEAgMFBv/EACwRAAICAQMBBgYDAQAAAAAAAAABAgMRBBIhMQUTQVFhcSIjMoGx8DORwfH/2gAMAwEAAhEDEQA/ANxggggAggggAggggAggggAggggAggggAggggAgghIAWCCCACCCCACCCCACCCCACCCCACCCCACCCCACCCCACCCCACCCCACCCCACCCCACCCCACCOb0ztFZ7Im9PmpQ7snFSm+FA7yvARnfT3XKqossoJDsJk3vKOt2Uk6VqrVxSMJWRj1NsKZz6I1RSwA5LAYkxWulOsmwSCxniYqvdlAzajEFSe6k8SIxPpTpe02svaJy1j4VEFP/ppaWkvmBpHW2Q2CXbytpvZy5d0FZF5yfdSElNWDuTRxi9NHfuTxFFtaSMVum/399C1dIddv7CylvinTAlvsoCgf6hFbtvWz0hMHdWiXvlSk/OaVA+EVyfZEJnzJSSZqpcyYgXQqYo3FlN66LxDt6xp3VTs8Lk+ZPkKCipCEdtKum6A5KQsOxKqn93dGClObwbZ111R3Y/fuZ5atqrfN9u1T/szVI8xLuiPIn9JmkjtJ83UAzZnmLxi12vq8tip00pRZ0IM2YUBU5mQVkpF1CCwusGeL51cbNLscqb2ipalzFpLy7zBKU0BKgCalR8YKucnhid1UI5jhvyMLX0eCaiubpD+oiay9HTKmUldMTLQqmj3RSNH6Q6rZq581YtKAFzZqwP0dSmC1lTP2gdnbCLZsDsuqxS5oVNEwrWkuJZlswZmKlPBUzzz0E9TWo/C8vy5MTldI2lPs2men+GdNT8lx0bPt30jKZrVNbQlEx+PapJ9YtfSvVhOVPnLTPk3VzZqkpVLWlgpZUE3gSCwLO2UWHq/2NMhM8WlFnmFSkXSn9Z3QC4N9AatWrBV2ZwRO6nbnr6f9KhYeuS2JLTEyJo0KVSln7QJHkmLP0d10yFMJ8ibKOakFM1A+Sz4JMUjpfYm1ImzgLLMMpMyZcKbkx0BRuMhClL9lqXXifZnq5XbETTfXZ1y1JARMlzE3gQasSkpwIdjEqVieBKuhrPH2Nf6I2sstq/0J8tame491Y4y1MoeUdaPmK09HqQtSVFlIWpJBYgKQSDoaEGr5R3Oh9vbbZWAnFaPhmvNR5k30bgFNWMo6jzRqno/GL/s+gYIoHQXW7ImMm0oMhXxB5ks/aAvJ8Qw1i9Wa1ImIC5akrQoOlSSFJI1BFCIsRmpdCpOuUPqRLBBBGRrCCCCACCCCACCCCACCCCACCCCACCCPHaOkQKJZRqNwIoX3vlAHpmTQkOS0UHrD23myLkqzEIUsKUpbAqSnBN0FwCS9SD7J4ixzJpUXJeMl2ommda58wkBCVdmFKISkBHcNSPiCjn7W+NF89seC3pK1OfPRFfttoUSVrVeWo1WtRJO8lVS1acMKtc+q/ZGTalTZ05PaIlkICVOy1lN5V4YKSEkMMO8+UVM2lCfZSZh1PcRpi15XkBXGNV6q7U/R8wkJvCdMcJTdDhCGDVODYvFalKUuS/qpOFbcTw9JdWgn2la0rTIkUCJVnlBBAAAcrV3HNTRGeOZtuy+z0qxSVIlXmUsrUVLKyVXUpcnAUSKBhGW23rUtk4Ay0IlAgYuoh9FEfNEXXq46bmTrGrtllcwTVpKiACxSlQoABgrIRag692I9Tn2xvUM2Pg6U7pOzyBVaUDcUoHlHQ2d6UlWiWpcpQUkLKXBvBwEk18RHz5+gXTdJUVJLEuQSU0LlLPX0eNY6rp4TYbox7dd6rlyE4uTVmiK798tqQu0rqhvbyeW1dZ0lJUEpUWJFEgYFveaLNsNtMLbJmLAULk24yil/YSr3SfijDzIDkgCpJw1O4cPWNJ6qJ92RPTh+uCmzAKEgP4pMY13uctptv0kaq3NHP6S61Lk6ai6O5NmJrMQPZURrui29X21f6aicafq1IFFBXtAnLDCMi6RQTOnHWdNNHzWTpix84vHVRPKf0ofyD59sM+EY13SlPazK7SQrrc0SdK9Z3ZWmdLuKPZzZiKKR7qiMCoaRY9h9sE20zgErSZYlk3rtb5WKXVH4IyXpw37VaFGr2iec8DMURnp6tFt6p1XJlqoA6ZGWLGb6aRNd8pT2kW6SEKnNdSz9Ibb2WXaJsqYoJUhd1TpUA9D7TMaEZx2Nn+nZFovdjMStgCQlYU1fTGMc22khXSNpUH7y04FQ/wCWgGoO4+kWLqiTcn2hTluyQA5JxUTia5RlG/M9hrnpFGvvE/BP+y6dLbH2SetZXKl3lKdSk3pSiTiSpBF48YjldXdjNnMoyQ/ead3TNF4lQPaAAkJdgDkkAvGbbW9Kz09J2lcqatI7RICUzJiU92WlJcOUGoPuxbOq7aS0z5s5E9ZWhEtKgSlAN5SqB0gOGfFLwU65S245DruhDdu46+JmFts5s82ZLW47Na0GhABQoh06pLOzuH306PQ/TM+yLvSJipbl1JFUL/iQQx44sAxDx0Nsraf+I2ruoWgTWFLqh3UuywPivYgxyEmWugN0n3JjJfIAK9kuwGINcIpv4XwdWKUorPibnsxtMLTZpU1QCVKT3me6FiiwHqBeBZ8mjugxlnVxOUlM6QsEFJTMS9PaopvFIP2ovVnthRvGn3aR0KpbopnEvh3djidmCIZFqSrA1zGY8ImjYaQggggAggggAggggAhq1gAkkAAOSaADUwk2aEpKlEBKQSSSwAFSSchGP7cbcqtijIkuLPUb5x1Ixuu7JI90uMANdliguTdTTK2WEdvpvbddsnpsliUUoWq6u0BwopqVmWW7oCR7WJODYmyyJCUISlICUJASBgAAGAik9XPRbLmzSASB2YZu6XvKBIxPslsrxi9BOtYxpy1ufiZ6nbGXdx6L8kFstXZy1zMAhClEnRIJw8M4xCctUxV+YbyySXOAJxujBI3CNd2znXLBPOqQj+tSUn0MZQJfPIivqpfEkXuz68xcvX9/J4zVV3CjviSMCE/U1x8Ytexm1aLCmYlaVlC1JWCkFZvsEl6uXATXJor8yzhQDvSoIcEbxTQ+NRhCBCxkFCtQ4PkQx8xlQRXhY4tNF2yhTi4yFnMpaykMkrWUpLOlJJKUmpDgFi2bx7ei+np9mCuwVLF8gqC03k4YgBQIOOeHg3h7VX7Nfmj/AOWPhjD++cEgfxKUfQBmffhGKk4vKM5VwnHbJZQkwlSipTXlEqNRVRJfhWnjEkm0zJY/VzZkurm4oJvNnuoMcaQwWZXvKUdwF0ZVBDqB8cRALCGbv5f8ya/ne4esQpYeUzJwUlhrj1E7MbvTh9f7ofLmrQT2cxcsmhuLu3hkDTjXEZGsNTJWDRRIpRQJyoAQ2b1U+UKCsYpfDBZNMHqka784JtPKZMoxksSQ24PxpvrhXXGHypq0E9mtcsmhuLCXGASW0LAHEOYS+r9mrHUNxqrUeUJ2qv2ah4jQ/vYt6wWU8oSUZLDXHsIJf593U19H+zEkm0Ll/wCnMVLdnKFAOHLAhqs+j96GkryQPFahm+QOo9YFImapTXRasNPZ9Ri0E2nnIkoyWGsiKD1Jc4kkgkk1JJzLgne0eno3pmfZSoyFS0mYEhd9JXRD3WZQYi+cXdxpHmTZ1ZrWdwAAHBkvmM9YFWdWS1cCAUvhkAp/HSJjJxeU+SJ1qcdslwIslSipRdRJUom65JN4k5O9MMRHf2R2ok2ETb6JilzDLYoSCGQFMkt7LlRLmlcY4AK80/0qLnwIDFsvWETMU/8Apq8Shn/qJxPkYmEnCW4wtqjZDY8jba82bMmmi5i1LUUtioks/vAOQHGUQSy94FjdLE5HM4nfv46ehUlSsTdGd0kqIb4mDeAzxh6ZLMAGAwFacmI3eZmq/I7fV/bVSrYiWD3JiVIumqUkC8G+H2WYHONTva0+Xn98Y50PM7O0yV6TZfleF7L4XjZSmL2llmLRxu0IbZp+aOTtJZpnZdpJUpE+S65ZTiQPbltgoKSPZNCQnSPRsXt2i2JCJjS7QBVIe7MbFUsn/biN4rHsZsMND9NIyLp3osyLTMCO6ELvpAZKkAqvS8MNygcd4jK2Tg1JGvTwjdFwfXwN9gij7Bbe/pIEi0ECeB3F0AngDEAYLYORmKjMC8RujJSWUV7K5Vy2yCCCCMjWEEEUXrL2oMtH6LKU0yYl5igQ8uU7He66gNk+BaMZyUVlmyut2SUUV7b7bFVqmKs8gtIQe+tyBMUk6t/pgt/EX0D1SWnJLgZqIqrKnwj1OeYhEIADYAZUx+I78eDHUuTV0LYsaU8sOIjkWWOTyelo08a4pGpbHWIS7FJADXk3/wCsuP7bo8I7TQlnkXEJSMEpSkeAb6RI0diC2xSPM2S3zcvNlW6xJjWMJ+OcgeQUr/tEZvc555pGhdZSv1MkazSfJBH19IoQHPIx+8xzNS/mM7/Z6xQvdkd3lh4lucYdc5pzgPSFfnD6cfIQFdPz88OHmYrF8Qp4cfV8fHxguDT5FqYVO8wt6EvQIF/CtOLw0Dd4U0ZnzpTxgvc8+UJe554QGB34abvn9IQDh5DL8a+MJe555xgfnnxgMCkbvl5fTwgfn6+gMIVQXuawGBW5pwHl9YOfuz3DyhIW9zyOawGAblgeHzJ8YUgem7dTnSGvzzlC3ueRAYHXeWHnjq5gu/l9AdMvKEfnkQXua85PABd5YefyPhCXeac7vGHBXP5jl4L3PI5YQBGtJAJFDj46461jbUKcA6gHzjFlc8tv9TGw9ETL1mkq+KTLPmgRd0b5aOT2ouIv3PQ0UPrEsLTpU0OFKQpF4ZXC487/AIgRf4qvWJIeyoV8E1PkoKDed2LWoWa2UNFLbdH14M6VLJLh0LcEEEiuIKCD3FucsxStI1rYLbQWtHZTSBaZY7ww7RIpfFBV6KAwJBwIjJyaa+XP/wCols1rXKmImylXZqCCheIO5QzBBY6gs+YoU27GdnVaZWR4PoGCObs704i12dE5FL1FJOKFiikngc8wxzjpR1E88o8404vDILdbEypa5iyyUJUpR3JDmMHt9uXPmrnTPaWoqOLDJI4JACRuG8xqvWXPKejlgFry5aSd18EjgWbxjH1Kr9KeXPxRQ1cuVE7XZta2uf2HlXPJ4eRiWwB50pOs2UPNaQ3r848z80+7h5x6+h62qzj/AMRZ8P5qdBw84ppZZ1JPhm0wQkLzzzlHdPHlK6zJjCzjfNPl2e/f6GKHe+mQ4a8fOLp1oKrZuE/Mf9Ln7UUgnmn3ctHJ1H8j/fA9Jof4I/f8sc/Lfjw8jBe58ePLwy8OW8ct/rBe5cc6jwjQXMjieeTy0D84fXX5w084acN/rATzThpEgc/P4v4QXueT48IaSPx5HjA/5fTDe0AO5+mvLiB+eTyxho53+m70g55pvfxgBwPPJ8YH5z+e+GP+VOcaQr7/AB9Xw0DwGReea618IH5+XO+G3uX3O2HLwr8/kNx8hADn5+mOlIIa/wCf4twPjA/NPr5PADucOXgflvx8YaecPP5nwgfmnD6esBkeDzyd/qIAefDjy0Mfmnnz8MF4c/ly8QMkl7mv38vGvbMl7FZv5Er/AGjfy0Y6/NNOG70jYNlv/wCKzfyZemg58YuaT637HL7S/jXudMxwNupb2CbuMs/+4l/QmLBHG2vD2Gf/AC92o+70i7bzB+xyaHi2L9V+TKL3HnxhwVr9fvrjERI58d3GB+eRuB8I4p6sufVt00ZNq7FR7k/DFhMSO6fFIKd7JjWI+ebPaOzWhYxQtCwKYpUFDxcAZ5R9DR0tLLMXHyOF2jWozUl4/wCHF2x6KNosU6Wmq7t5AwdaCFpHiQ3jGGJW4BGBAOOR8dx9I+jYxbrB2eNktRWkHsZ5UtDYJWazUOBT4wM3LezEamvPxIy7PvUc1vx5RXH5rX14+Yj1dDLa1Wf/AMxZ9f2iXz3nzTHhfnkV/wDqImsMwJnSiW7s2UcqMtO7L/tEUV1OvJ5TNz5zg5z509YTnI85ecNKuac4PHbPJFG60gf8sf54zz7M/f6RRX4+vH7vWL91oD9VINKTFjLNLkDwT6Rnrjd6cXwrStPijl6hfMZ6HRP5Mfv+SR+Pr8/P0gvHl/v4esMo+WWlKga6j+3fCA8BhpTTiwI/qjQXMjxTk0zrXj5iFHj60p93rEfIoPAYtoPsmBuHFgda1OtYDJI5f89fSp8oH4+umHFj5wymnhTBgG03QX+HmPqNxVAZHHnHdnnVstYXnNt3rnwiNxu/typ+GPvQPwyOWWVTTBvswGSR+Pr9+jeMFeb3OPo8R+VKYJy8cva4Qvlw7u9hjWlIDI8HmuG/19IH45a6D8PWIwreNfd892v2YAw5FMziWx+cBkfzgd48nfwg828d309TDH/Knkz7rv2YCeHGm4vj9rxEBkkJ4+v03+kBJ+eu/fx9IYw3f2/foW+1CONR6cXx33vCAySPx9c+R6wl7mvIo/pDGG7LTTjoW+0IAeaeeNHFW3QGR78scsfRqxsWyp/yNm/kSv8AaM/rvEY0/D0xw8K0bfGzbOou2OzJpSRJGgohOWXDdFvS/Uzmdov4F7nU5z++ONtef8jP/gbzIH1jrA803/lFf2/mN0fN3qkjKrzUfT55xcs+h+xy6Fm2K9V+TLX4+vH68tAeTXd6UiO8Oaf9upHmYVS2GWG7xy4Y5Rxz1OTr7L9GmfbZEoO18LVuRL7ynrhQJ4rEbxFH6r9mzJkm0TEtMnjuAiqZQLpfes947rr1Bi8R09PXsjz4nntbd3lmF0QRzdoOgpdss65MzBQooYoUPZWneD92BjpQRvazwymm08o+delejZlmnrkTg0xGlBMSfZWgPUHTVxjSPLMLpO8GtRlxpnG5babHIt8liyZyHMqZ8JOKVaoNHGoBxEYdbbLMkzVSpyTLmoLKeoOhdqg1IWMmeOdbS4s7en1KmuepudltQmS0LGC0JUDXBQf5H5RITzWK9sNbxMsMoUCpYKCKUCSQjDK5dZo7xMdGLykzi2R2yaKp1lIJsss/DPSTjgUqGW9vWM3STzeyxy4/2xqO3sq90fN/dMtWWAmJvHyeMocfKlN1B3v4RxG+KGpXxnY0MvlY9SdKmxy3HIjjRm9YEktn/dk75DePKIgoDTjQYZ1O8ngYOcjhqbz43RxTFYvZJH44Y1wZy54YbyYUO+eJzw9HxDUiMKwwyL73dxV2qTwIhL3lhluo97FgE8QYE5JFHy8aYEnDEBjxhSa8cq644aluBhgOGGVWGpL0Opf7JhH8KYeePeyqOJGkBkcZm/5vg+Y0ctqBClXH1zZ6NlTHUwhXxaueWfvbm3EHwQnneNwNRiftCAyP5z14biODQl7Cvq/jhQ3ahs4Y27nTvUqAkcXhxXv8WcauQ+D1eAyKSd+WfB8tQB9owE48Di9cf3a0B/pENc5OPB/W93qOOJgKuRo9K3s6V/dMBkcV78zmrUfenDUwoJ8ftY51ZwHDcAIZe+latr8WpPmIaSGwoXwGIagx0pTMQIySA8dM3FODgtXi0KX3+Zxo3u6huDxGVa48nM6h/EQ0kVwzDeVHvO7ADiIDJLffk4Hgl8K8QILx5vNRnI0rno8RFdfOpbV8Hw9590JeG70OTAfNMSRkfOWyVGuBwdzRWDZt6tG52dF1CU6JA8gB5UjD7DLvzpaKG/Nlp933lgO3rG43ouaVdTl9oS+le/8AhKFc155MVLrNtLWVCPjnB8T3UpWo4eHmItL8881jOus63Xp0qWDSWhSlGhAVMUGADVUAgFsAFByKRvveIMq6RZtXpyVK967/ADreoKmu8RaOr/ZA22d2swf5aWe9pOmAuECvsAve1oNbvN2P2TX0hNZLos6CO2ma0cITRlLIbckF9ArdbDYUSZaZctIShACUpGAA5xitRTnll7VaratsepOBBBBF45AQQQQARXNstipXSEpj3JyAeynAOU/uqHvIOY8QxixwRDSawzKMnF5R88KmWvoy0FCwZcwVZ3RMS/tJPvJPmHAIBEXvoDb6VPATM/Vr3+yeByi8bQ7NyLbK7OehwKpUKKQr4kqyPocC4jEdrth5/R6ryv1kh2TPSKB8BMHuKyfA5FywrNSq5j0LylXfxLiRqHTcjtbLOQk+3KmBJxD3Td41aMVTMoDXB83wevhuxaOt0LtlPs9L19HwqqG+kcgyans2UnEJDBaQ5YN7zd0ODW6KRptmp4ZY09bqyn0HueXGlBRgPOjwBb/T54kbj5R5xMFRmMQQARTBixGn2off/Om6uNNW3RowW9xM/npxamDtQjhAFZueLaChIu1oSWwcRC+WWm7HVsGHEwPwfXiX1dqPweGBuJSv8vUe65HeA8TC39/q2rkuOJ3sIivZc6Gl7j5jSF7SmfLN7zUp5GGCcj31oaP7NMM2Y0P9xhSfXJgxzbBsAz5MIiCtPAVpU1YHjXeIUHj6g4UcvVgBUnWGBkfeH4sH1drtTV/Ewr/XTyoDh3Qdx3RGV0d6V4B3Y+0zO58RCE8eGBDYNXLDiRDAySFXyd2Dn2j8P2vCAr3564YBx3cnH9RiO98/Wlca5f0mFC+OWfH97T5iGBuJCrnH1Z2f/aIQF/vbhX2dD/cYiKnH4+vtYuBjoYL4z51o/wC8f6hDBG4kKvyODVoe7QYjgBBf4+pLUbLSvGIr3n4Cpo9Dn9IS/wA6OdL2pfxEBkmc/RqtnuwenCEKuPq9WHLjF4iKuaeXPwwiHUWSkq1YD1OAeuJ96JI3Hf2NlX7fIDFgpSjoAhKlA/1ADxGsa1aLWmWkqWoJSMyWH4ndGNdBdLGxzFTRcXMKChIFUpvEFSic1MkBhQVxyg6U6bnWhbzFqUSWAqcTglIGegxprFiuxQjhdSldS7Z5b4LltF1k4os1P+qrH7IJpx+UczZDYqd0lM7WYVJkBXfmn2phHtJlu7l3BVgK4nDtbF9VCpl2dbQUIxTZ3ZS9DNI9lP7gqXq1UnWZMlKEhKQEpSAAkBgAMAAMBG2MJTe6ZonbCpba/wCyHo7o6XIlJlSkhCEhkpHqd5JqSakmPTBBFko9QggggAggggAggggAhsyWFAhQBBDEEOCDiCMxDoIAzDazqfSp5lhIQcTZ1ewf5avc/hPdoALojLrXZZkmYZc1C5cxOKFgpVo4rUaKDg6x9QRz+mtn5Frl3LRLTMTk9FJOqVDvJO8GNE6U+UW69VKPEuT5v/SnDLAWMr2I4Kdx5wdmg+ypSNyhfHgRUeL5xf8AaPqamy3XY19qn9lMITMG5K/ZV9q7xMZ9bLJMkruTpa5Sw/dWkpNMw/tDeHEVZQcepfhbGfRjjImDAXt6FXvT2vTSITaACxcHMFweDM/JhAuJ/wBOUzE3hooBQ9RGGDZkYFc78z7Nc/IQoVy2/cHGL+JgvSzjLT9kqR6At6QnYy9Zg8UqA9Ac4gkH51LGtE1/KC9+beIPs6OeMCbKP2o8ZZGmijoPKENlVkuSeJWD/triYAc/4Y/dhk2kI/H13VqMWrxeE/Q1fFJ/qVwxu6UhDZl/HJ81ccka1gOR17mrPvpvA8TCk8tx/dpQA8YQWQ5zJY3AKO7QQfoyc5hP8MsDfiVfSAAq55FKjHfDVTGz+ep/HLSHCXKGImK3FQH+0D5wompHsy0BsCRePmpzADJcwq9gKXX3QSPEswqPUxL+iq95QRue+rP3U0z1yENm2tSsVE7svKISrnkROCMnoZAyUs6rPd8Ej6kwk21EhnYD3RQeQpHu6C2XtNtP+XlFSf2p7sofbNDhglzujTtm+pyTKZdrV268ezDpkjiPameLA/DGyNbkabLow6mb7ObJ2m3KaSjuOypynEtOvereOPdS5qHbGNh2R6urPYWWf11oznKA7tK9mnBA8zqTFplSUpSEpASkBgkAAAaADAQ+LUKlE59uolPjoggggjcVwggggAggggAggggAggggBipgEQTLcBEkyQ8eKdYjGLySsCTOlmjyTem98NndHmPDO6NMYNs2pRJZvT2+Ob0n0jLnIuTkImI+FaQocWOB3wk7olUeKd0Io6xg2zYlEqvSuyFlU5krVJPwn9YjyUbw/qbdFZtfQU2WaXVjVJ+hY+TxoU7Z1RjwztllHONTiWFa14mdqcYgg7w0F+LtO2NWY8MzYSZlGGw2K1FYvwX4sCthp2URnYmfuiNrMu9Rw78F+O3/AIKtGgg/wVaNBDaye9XmcS/BfjujYifuiVOws3OGxkd6iuX4klSVK9lJPhTzwi0SthliPdJ2QWM4y2GDtK/YNl1La/MRLFMO+ryDAeZi3dDbPWKSQSjtlD3prKGL0Q1ymrPvgk7LqEe6Ts+oRmo4NcrG/EsUrp/AA0GAj1yund8V+T0Koax7pPRSo2JsruMTuyumt8euX0o8cST0cY90mwGM02a2kdaXbAYmSsGPDJsZj2S5TRsWTWySCCCJICCCCACCCCACCCCACCCCAEIhplDSHwQBCbKk5QxXR6NI9MERgnJ4z0WiIz0OmOhBDCGWc09CJhh6CTujqwRG1E7mcg9AJ3Qn/AE7o7EENqG5nH/w+N0H+HxujsQQ2obmcf8A4AndDh0CndHWghtQ3M5Y6CTDh0KmOlBDahuZ4B0QmHjoxEeyCJwiMs84sCdIeLMnSJYIYIyNEsaQrQsESAggggAggggAggg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BQUExQUFRQVFBQXFRQXFRgWGBUXFxgZGRUXGRcaHCceFxojGRgYIC8gIycqLCwsFx4xNTAqNSYrLCkBCQoKDgwOGg8PGi0kHiQsNCwsLC0sLCwsKSwsLywpKSwtLCksKSwsLCwsLSwsKSwtKSwsKSwsLCwsLCwsLCwsLP/AABEIALwBDQMBIgACEQEDEQH/xAAcAAABBQEBAQAAAAAAAAAAAAAAAQIDBgcFBAj/xABKEAABAgMFBAcFBAgEBAcBAAABAhEAAyEEEjFBUQZhcfAFBxMigZGhMkJSscGC0eHxFCNTYnJzkqIWJDOyFUNjwmR0k6PS4vI0/8QAGgEBAAIDAQAAAAAAAAAAAAAAAAEEAgMFBv/EACwRAAICAQMBBgYDAQAAAAAAAAABAgMRBBIhMQUTQVFhcSIjMoGx8DORwfH/2gAMAwEAAhEDEQA/ANxggggAggggAggggAggggAggggAggggAggggAgghIAWCCCACCCCACCCCACCCCACCCCACCCCACCCCACCCCACCCCACCCCACCCCACCCCACCCCACCOb0ztFZ7Im9PmpQ7snFSm+FA7yvARnfT3XKqossoJDsJk3vKOt2Uk6VqrVxSMJWRj1NsKZz6I1RSwA5LAYkxWulOsmwSCxniYqvdlAzajEFSe6k8SIxPpTpe02svaJy1j4VEFP/ppaWkvmBpHW2Q2CXbytpvZy5d0FZF5yfdSElNWDuTRxi9NHfuTxFFtaSMVum/399C1dIddv7CylvinTAlvsoCgf6hFbtvWz0hMHdWiXvlSk/OaVA+EVyfZEJnzJSSZqpcyYgXQqYo3FlN66LxDt6xp3VTs8Lk+ZPkKCipCEdtKum6A5KQsOxKqn93dGClObwbZ111R3Y/fuZ5atqrfN9u1T/szVI8xLuiPIn9JmkjtJ83UAzZnmLxi12vq8tip00pRZ0IM2YUBU5mQVkpF1CCwusGeL51cbNLscqb2ipalzFpLy7zBKU0BKgCalR8YKucnhid1UI5jhvyMLX0eCaiubpD+oiay9HTKmUldMTLQqmj3RSNH6Q6rZq581YtKAFzZqwP0dSmC1lTP2gdnbCLZsDsuqxS5oVNEwrWkuJZlswZmKlPBUzzz0E9TWo/C8vy5MTldI2lPs2men+GdNT8lx0bPt30jKZrVNbQlEx+PapJ9YtfSvVhOVPnLTPk3VzZqkpVLWlgpZUE3gSCwLO2UWHq/2NMhM8WlFnmFSkXSn9Z3QC4N9AatWrBV2ZwRO6nbnr6f9KhYeuS2JLTEyJo0KVSln7QJHkmLP0d10yFMJ8ibKOakFM1A+Sz4JMUjpfYm1ImzgLLMMpMyZcKbkx0BRuMhClL9lqXXifZnq5XbETTfXZ1y1JARMlzE3gQasSkpwIdjEqVieBKuhrPH2Nf6I2sstq/0J8tame491Y4y1MoeUdaPmK09HqQtSVFlIWpJBYgKQSDoaEGr5R3Oh9vbbZWAnFaPhmvNR5k30bgFNWMo6jzRqno/GL/s+gYIoHQXW7ImMm0oMhXxB5ks/aAvJ8Qw1i9Wa1ImIC5akrQoOlSSFJI1BFCIsRmpdCpOuUPqRLBBBGRrCCCCACCCCACCCCACCCCACCCCACCCPHaOkQKJZRqNwIoX3vlAHpmTQkOS0UHrD23myLkqzEIUsKUpbAqSnBN0FwCS9SD7J4ixzJpUXJeMl2ommda58wkBCVdmFKISkBHcNSPiCjn7W+NF89seC3pK1OfPRFfttoUSVrVeWo1WtRJO8lVS1acMKtc+q/ZGTalTZ05PaIlkICVOy1lN5V4YKSEkMMO8+UVM2lCfZSZh1PcRpi15XkBXGNV6q7U/R8wkJvCdMcJTdDhCGDVODYvFalKUuS/qpOFbcTw9JdWgn2la0rTIkUCJVnlBBAAAcrV3HNTRGeOZtuy+z0qxSVIlXmUsrUVLKyVXUpcnAUSKBhGW23rUtk4Ay0IlAgYuoh9FEfNEXXq46bmTrGrtllcwTVpKiACxSlQoABgrIRag692I9Tn2xvUM2Pg6U7pOzyBVaUDcUoHlHQ2d6UlWiWpcpQUkLKXBvBwEk18RHz5+gXTdJUVJLEuQSU0LlLPX0eNY6rp4TYbox7dd6rlyE4uTVmiK798tqQu0rqhvbyeW1dZ0lJUEpUWJFEgYFveaLNsNtMLbJmLAULk24yil/YSr3SfijDzIDkgCpJw1O4cPWNJ6qJ92RPTh+uCmzAKEgP4pMY13uctptv0kaq3NHP6S61Lk6ai6O5NmJrMQPZURrui29X21f6aicafq1IFFBXtAnLDCMi6RQTOnHWdNNHzWTpix84vHVRPKf0ofyD59sM+EY13SlPazK7SQrrc0SdK9Z3ZWmdLuKPZzZiKKR7qiMCoaRY9h9sE20zgErSZYlk3rtb5WKXVH4IyXpw37VaFGr2iec8DMURnp6tFt6p1XJlqoA6ZGWLGb6aRNd8pT2kW6SEKnNdSz9Ibb2WXaJsqYoJUhd1TpUA9D7TMaEZx2Nn+nZFovdjMStgCQlYU1fTGMc22khXSNpUH7y04FQ/wCWgGoO4+kWLqiTcn2hTluyQA5JxUTia5RlG/M9hrnpFGvvE/BP+y6dLbH2SetZXKl3lKdSk3pSiTiSpBF48YjldXdjNnMoyQ/ead3TNF4lQPaAAkJdgDkkAvGbbW9Kz09J2lcqatI7RICUzJiU92WlJcOUGoPuxbOq7aS0z5s5E9ZWhEtKgSlAN5SqB0gOGfFLwU65S245DruhDdu46+JmFts5s82ZLW47Na0GhABQoh06pLOzuH306PQ/TM+yLvSJipbl1JFUL/iQQx44sAxDx0Nsraf+I2ruoWgTWFLqh3UuywPivYgxyEmWugN0n3JjJfIAK9kuwGINcIpv4XwdWKUorPibnsxtMLTZpU1QCVKT3me6FiiwHqBeBZ8mjugxlnVxOUlM6QsEFJTMS9PaopvFIP2ovVnthRvGn3aR0KpbopnEvh3djidmCIZFqSrA1zGY8ImjYaQggggAggggAggggAhq1gAkkAAOSaADUwk2aEpKlEBKQSSSwAFSSchGP7cbcqtijIkuLPUb5x1Ixuu7JI90uMANdliguTdTTK2WEdvpvbddsnpsliUUoWq6u0BwopqVmWW7oCR7WJODYmyyJCUISlICUJASBgAAGAik9XPRbLmzSASB2YZu6XvKBIxPslsrxi9BOtYxpy1ufiZ6nbGXdx6L8kFstXZy1zMAhClEnRIJw8M4xCctUxV+YbyySXOAJxujBI3CNd2znXLBPOqQj+tSUn0MZQJfPIivqpfEkXuz68xcvX9/J4zVV3CjviSMCE/U1x8Ytexm1aLCmYlaVlC1JWCkFZvsEl6uXATXJor8yzhQDvSoIcEbxTQ+NRhCBCxkFCtQ4PkQx8xlQRXhY4tNF2yhTi4yFnMpaykMkrWUpLOlJJKUmpDgFi2bx7ei+np9mCuwVLF8gqC03k4YgBQIOOeHg3h7VX7Nfmj/AOWPhjD++cEgfxKUfQBmffhGKk4vKM5VwnHbJZQkwlSipTXlEqNRVRJfhWnjEkm0zJY/VzZkurm4oJvNnuoMcaQwWZXvKUdwF0ZVBDqB8cRALCGbv5f8ya/ne4esQpYeUzJwUlhrj1E7MbvTh9f7ofLmrQT2cxcsmhuLu3hkDTjXEZGsNTJWDRRIpRQJyoAQ2b1U+UKCsYpfDBZNMHqka784JtPKZMoxksSQ24PxpvrhXXGHypq0E9mtcsmhuLCXGASW0LAHEOYS+r9mrHUNxqrUeUJ2qv2ah4jQ/vYt6wWU8oSUZLDXHsIJf593U19H+zEkm0Ll/wCnMVLdnKFAOHLAhqs+j96GkryQPFahm+QOo9YFImapTXRasNPZ9Ri0E2nnIkoyWGsiKD1Jc4kkgkk1JJzLgne0eno3pmfZSoyFS0mYEhd9JXRD3WZQYi+cXdxpHmTZ1ZrWdwAAHBkvmM9YFWdWS1cCAUvhkAp/HSJjJxeU+SJ1qcdslwIslSipRdRJUom65JN4k5O9MMRHf2R2ok2ETb6JilzDLYoSCGQFMkt7LlRLmlcY4AK80/0qLnwIDFsvWETMU/8Apq8Shn/qJxPkYmEnCW4wtqjZDY8jba82bMmmi5i1LUUtioks/vAOQHGUQSy94FjdLE5HM4nfv46ehUlSsTdGd0kqIb4mDeAzxh6ZLMAGAwFacmI3eZmq/I7fV/bVSrYiWD3JiVIumqUkC8G+H2WYHONTva0+Xn98Y50PM7O0yV6TZfleF7L4XjZSmL2llmLRxu0IbZp+aOTtJZpnZdpJUpE+S65ZTiQPbltgoKSPZNCQnSPRsXt2i2JCJjS7QBVIe7MbFUsn/biN4rHsZsMND9NIyLp3osyLTMCO6ELvpAZKkAqvS8MNygcd4jK2Tg1JGvTwjdFwfXwN9gij7Bbe/pIEi0ECeB3F0AngDEAYLYORmKjMC8RujJSWUV7K5Vy2yCCCCMjWEEEUXrL2oMtH6LKU0yYl5igQ8uU7He66gNk+BaMZyUVlmyut2SUUV7b7bFVqmKs8gtIQe+tyBMUk6t/pgt/EX0D1SWnJLgZqIqrKnwj1OeYhEIADYAZUx+I78eDHUuTV0LYsaU8sOIjkWWOTyelo08a4pGpbHWIS7FJADXk3/wCsuP7bo8I7TQlnkXEJSMEpSkeAb6RI0diC2xSPM2S3zcvNlW6xJjWMJ+OcgeQUr/tEZvc555pGhdZSv1MkazSfJBH19IoQHPIx+8xzNS/mM7/Z6xQvdkd3lh4lucYdc5pzgPSFfnD6cfIQFdPz88OHmYrF8Qp4cfV8fHxguDT5FqYVO8wt6EvQIF/CtOLw0Dd4U0ZnzpTxgvc8+UJe554QGB34abvn9IQDh5DL8a+MJe555xgfnnxgMCkbvl5fTwgfn6+gMIVQXuawGBW5pwHl9YOfuz3DyhIW9zyOawGAblgeHzJ8YUgem7dTnSGvzzlC3ueRAYHXeWHnjq5gu/l9AdMvKEfnkQXua85PABd5YefyPhCXeac7vGHBXP5jl4L3PI5YQBGtJAJFDj46461jbUKcA6gHzjFlc8tv9TGw9ETL1mkq+KTLPmgRd0b5aOT2ouIv3PQ0UPrEsLTpU0OFKQpF4ZXC487/AIgRf4qvWJIeyoV8E1PkoKDed2LWoWa2UNFLbdH14M6VLJLh0LcEEEiuIKCD3FucsxStI1rYLbQWtHZTSBaZY7ww7RIpfFBV6KAwJBwIjJyaa+XP/wCols1rXKmImylXZqCCheIO5QzBBY6gs+YoU27GdnVaZWR4PoGCObs704i12dE5FL1FJOKFiikngc8wxzjpR1E88o8404vDILdbEypa5iyyUJUpR3JDmMHt9uXPmrnTPaWoqOLDJI4JACRuG8xqvWXPKejlgFry5aSd18EjgWbxjH1Kr9KeXPxRQ1cuVE7XZta2uf2HlXPJ4eRiWwB50pOs2UPNaQ3r848z80+7h5x6+h62qzj/AMRZ8P5qdBw84ppZZ1JPhm0wQkLzzzlHdPHlK6zJjCzjfNPl2e/f6GKHe+mQ4a8fOLp1oKrZuE/Mf9Ln7UUgnmn3ctHJ1H8j/fA9Jof4I/f8sc/Lfjw8jBe58ePLwy8OW8ct/rBe5cc6jwjQXMjieeTy0D84fXX5w084acN/rATzThpEgc/P4v4QXueT48IaSPx5HjA/5fTDe0AO5+mvLiB+eTyxho53+m70g55pvfxgBwPPJ8YH5z+e+GP+VOcaQr7/AB9Xw0DwGReea618IH5+XO+G3uX3O2HLwr8/kNx8hADn5+mOlIIa/wCf4twPjA/NPr5PADucOXgflvx8YaecPP5nwgfmnD6esBkeDzyd/qIAefDjy0Mfmnnz8MF4c/ly8QMkl7mv38vGvbMl7FZv5Er/AGjfy0Y6/NNOG70jYNlv/wCKzfyZemg58YuaT637HL7S/jXudMxwNupb2CbuMs/+4l/QmLBHG2vD2Gf/AC92o+70i7bzB+xyaHi2L9V+TKL3HnxhwVr9fvrjERI58d3GB+eRuB8I4p6sufVt00ZNq7FR7k/DFhMSO6fFIKd7JjWI+ebPaOzWhYxQtCwKYpUFDxcAZ5R9DR0tLLMXHyOF2jWozUl4/wCHF2x6KNosU6Wmq7t5AwdaCFpHiQ3jGGJW4BGBAOOR8dx9I+jYxbrB2eNktRWkHsZ5UtDYJWazUOBT4wM3LezEamvPxIy7PvUc1vx5RXH5rX14+Yj1dDLa1Wf/AMxZ9f2iXz3nzTHhfnkV/wDqImsMwJnSiW7s2UcqMtO7L/tEUV1OvJ5TNz5zg5z509YTnI85ecNKuac4PHbPJFG60gf8sf54zz7M/f6RRX4+vH7vWL91oD9VINKTFjLNLkDwT6Rnrjd6cXwrStPijl6hfMZ6HRP5Mfv+SR+Pr8/P0gvHl/v4esMo+WWlKga6j+3fCA8BhpTTiwI/qjQXMjxTk0zrXj5iFHj60p93rEfIoPAYtoPsmBuHFgda1OtYDJI5f89fSp8oH4+umHFj5wymnhTBgG03QX+HmPqNxVAZHHnHdnnVstYXnNt3rnwiNxu/typ+GPvQPwyOWWVTTBvswGSR+Pr9+jeMFeb3OPo8R+VKYJy8cva4Qvlw7u9hjWlIDI8HmuG/19IH45a6D8PWIwreNfd892v2YAw5FMziWx+cBkfzgd48nfwg828d309TDH/Knkz7rv2YCeHGm4vj9rxEBkkJ4+v03+kBJ+eu/fx9IYw3f2/foW+1CONR6cXx33vCAySPx9c+R6wl7mvIo/pDGG7LTTjoW+0IAeaeeNHFW3QGR78scsfRqxsWyp/yNm/kSv8AaM/rvEY0/D0xw8K0bfGzbOou2OzJpSRJGgohOWXDdFvS/Uzmdov4F7nU5z++ONtef8jP/gbzIH1jrA803/lFf2/mN0fN3qkjKrzUfT55xcs+h+xy6Fm2K9V+TLX4+vH68tAeTXd6UiO8Oaf9upHmYVS2GWG7xy4Y5Rxz1OTr7L9GmfbZEoO18LVuRL7ynrhQJ4rEbxFH6r9mzJkm0TEtMnjuAiqZQLpfes947rr1Bi8R09PXsjz4nntbd3lmF0QRzdoOgpdss65MzBQooYoUPZWneD92BjpQRvazwymm08o+delejZlmnrkTg0xGlBMSfZWgPUHTVxjSPLMLpO8GtRlxpnG5babHIt8liyZyHMqZ8JOKVaoNHGoBxEYdbbLMkzVSpyTLmoLKeoOhdqg1IWMmeOdbS4s7en1KmuepudltQmS0LGC0JUDXBQf5H5RITzWK9sNbxMsMoUCpYKCKUCSQjDK5dZo7xMdGLykzi2R2yaKp1lIJsss/DPSTjgUqGW9vWM3STzeyxy4/2xqO3sq90fN/dMtWWAmJvHyeMocfKlN1B3v4RxG+KGpXxnY0MvlY9SdKmxy3HIjjRm9YEktn/dk75DePKIgoDTjQYZ1O8ngYOcjhqbz43RxTFYvZJH44Y1wZy54YbyYUO+eJzw9HxDUiMKwwyL73dxV2qTwIhL3lhluo97FgE8QYE5JFHy8aYEnDEBjxhSa8cq644aluBhgOGGVWGpL0Opf7JhH8KYeePeyqOJGkBkcZm/5vg+Y0ctqBClXH1zZ6NlTHUwhXxaueWfvbm3EHwQnneNwNRiftCAyP5z14biODQl7Cvq/jhQ3ahs4Y27nTvUqAkcXhxXv8WcauQ+D1eAyKSd+WfB8tQB9owE48Di9cf3a0B/pENc5OPB/W93qOOJgKuRo9K3s6V/dMBkcV78zmrUfenDUwoJ8ftY51ZwHDcAIZe+latr8WpPmIaSGwoXwGIagx0pTMQIySA8dM3FODgtXi0KX3+Zxo3u6huDxGVa48nM6h/EQ0kVwzDeVHvO7ADiIDJLffk4Hgl8K8QILx5vNRnI0rno8RFdfOpbV8Hw9590JeG70OTAfNMSRkfOWyVGuBwdzRWDZt6tG52dF1CU6JA8gB5UjD7DLvzpaKG/Nlp933lgO3rG43ouaVdTl9oS+le/8AhKFc155MVLrNtLWVCPjnB8T3UpWo4eHmItL8881jOus63Xp0qWDSWhSlGhAVMUGADVUAgFsAFByKRvveIMq6RZtXpyVK967/ADreoKmu8RaOr/ZA22d2swf5aWe9pOmAuECvsAve1oNbvN2P2TX0hNZLos6CO2ma0cITRlLIbckF9ArdbDYUSZaZctIShACUpGAA5xitRTnll7VaratsepOBBBBF45AQQQQARXNstipXSEpj3JyAeynAOU/uqHvIOY8QxixwRDSawzKMnF5R88KmWvoy0FCwZcwVZ3RMS/tJPvJPmHAIBEXvoDb6VPATM/Vr3+yeByi8bQ7NyLbK7OehwKpUKKQr4kqyPocC4jEdrth5/R6ryv1kh2TPSKB8BMHuKyfA5FywrNSq5j0LylXfxLiRqHTcjtbLOQk+3KmBJxD3Td41aMVTMoDXB83wevhuxaOt0LtlPs9L19HwqqG+kcgyans2UnEJDBaQ5YN7zd0ODW6KRptmp4ZY09bqyn0HueXGlBRgPOjwBb/T54kbj5R5xMFRmMQQARTBixGn2off/Om6uNNW3RowW9xM/npxamDtQjhAFZueLaChIu1oSWwcRC+WWm7HVsGHEwPwfXiX1dqPweGBuJSv8vUe65HeA8TC39/q2rkuOJ3sIivZc6Gl7j5jSF7SmfLN7zUp5GGCcj31oaP7NMM2Y0P9xhSfXJgxzbBsAz5MIiCtPAVpU1YHjXeIUHj6g4UcvVgBUnWGBkfeH4sH1drtTV/Ewr/XTyoDh3Qdx3RGV0d6V4B3Y+0zO58RCE8eGBDYNXLDiRDAySFXyd2Dn2j8P2vCAr3564YBx3cnH9RiO98/Wlca5f0mFC+OWfH97T5iGBuJCrnH1Z2f/aIQF/vbhX2dD/cYiKnH4+vtYuBjoYL4z51o/wC8f6hDBG4kKvyODVoe7QYjgBBf4+pLUbLSvGIr3n4Cpo9Dn9IS/wA6OdL2pfxEBkmc/RqtnuwenCEKuPq9WHLjF4iKuaeXPwwiHUWSkq1YD1OAeuJ96JI3Hf2NlX7fIDFgpSjoAhKlA/1ADxGsa1aLWmWkqWoJSMyWH4ndGNdBdLGxzFTRcXMKChIFUpvEFSic1MkBhQVxyg6U6bnWhbzFqUSWAqcTglIGegxprFiuxQjhdSldS7Z5b4LltF1k4os1P+qrH7IJpx+UczZDYqd0lM7WYVJkBXfmn2phHtJlu7l3BVgK4nDtbF9VCpl2dbQUIxTZ3ZS9DNI9lP7gqXq1UnWZMlKEhKQEpSAAkBgAMAAMBG2MJTe6ZonbCpba/wCyHo7o6XIlJlSkhCEhkpHqd5JqSakmPTBBFko9QggggAggggAggggAhsyWFAhQBBDEEOCDiCMxDoIAzDazqfSp5lhIQcTZ1ewf5avc/hPdoALojLrXZZkmYZc1C5cxOKFgpVo4rUaKDg6x9QRz+mtn5Frl3LRLTMTk9FJOqVDvJO8GNE6U+UW69VKPEuT5v/SnDLAWMr2I4Kdx5wdmg+ypSNyhfHgRUeL5xf8AaPqamy3XY19qn9lMITMG5K/ZV9q7xMZ9bLJMkruTpa5Sw/dWkpNMw/tDeHEVZQcepfhbGfRjjImDAXt6FXvT2vTSITaACxcHMFweDM/JhAuJ/wBOUzE3hooBQ9RGGDZkYFc78z7Nc/IQoVy2/cHGL+JgvSzjLT9kqR6At6QnYy9Zg8UqA9Ac4gkH51LGtE1/KC9+beIPs6OeMCbKP2o8ZZGmijoPKENlVkuSeJWD/triYAc/4Y/dhk2kI/H13VqMWrxeE/Q1fFJ/qVwxu6UhDZl/HJ81ccka1gOR17mrPvpvA8TCk8tx/dpQA8YQWQ5zJY3AKO7QQfoyc5hP8MsDfiVfSAAq55FKjHfDVTGz+ep/HLSHCXKGImK3FQH+0D5wompHsy0BsCRePmpzADJcwq9gKXX3QSPEswqPUxL+iq95QRue+rP3U0z1yENm2tSsVE7svKISrnkROCMnoZAyUs6rPd8Ej6kwk21EhnYD3RQeQpHu6C2XtNtP+XlFSf2p7sofbNDhglzujTtm+pyTKZdrV268ezDpkjiPameLA/DGyNbkabLow6mb7ObJ2m3KaSjuOypynEtOvereOPdS5qHbGNh2R6urPYWWf11oznKA7tK9mnBA8zqTFplSUpSEpASkBgkAAAaADAQ+LUKlE59uolPjoggggjcVwggggAggggAggggAggggBipgEQTLcBEkyQ8eKdYjGLySsCTOlmjyTem98NndHmPDO6NMYNs2pRJZvT2+Ob0n0jLnIuTkImI+FaQocWOB3wk7olUeKd0Io6xg2zYlEqvSuyFlU5krVJPwn9YjyUbw/qbdFZtfQU2WaXVjVJ+hY+TxoU7Z1RjwztllHONTiWFa14mdqcYgg7w0F+LtO2NWY8MzYSZlGGw2K1FYvwX4sCthp2URnYmfuiNrMu9Rw78F+O3/AIKtGgg/wVaNBDaye9XmcS/BfjujYifuiVOws3OGxkd6iuX4klSVK9lJPhTzwi0SthliPdJ2QWM4y2GDtK/YNl1La/MRLFMO+ryDAeZi3dDbPWKSQSjtlD3prKGL0Q1ymrPvgk7LqEe6Ts+oRmo4NcrG/EsUrp/AA0GAj1yund8V+T0Koax7pPRSo2JsruMTuyumt8euX0o8cST0cY90mwGM02a2kdaXbAYmSsGPDJsZj2S5TRsWTWySCCCJICCCCACCCCACCCCACCCCAEIhplDSHwQBCbKk5QxXR6NI9MERgnJ4z0WiIz0OmOhBDCGWc09CJhh6CTujqwRG1E7mcg9AJ3Qn/AE7o7EENqG5nH/w+N0H+HxujsQQ2obmcf8A4AndDh0CndHWghtQ3M5Y6CTDh0KmOlBDahuZ4B0QmHjoxEeyCJwiMs84sCdIeLMnSJYIYIyNEsaQrQsESAggggAggggAggg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hssn-media.advance.net/PennLive.com/news/4e82f2f5fefe297c4ef2645a67053afe/Foot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390532" cy="5867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67000" y="2057400"/>
            <a:ext cx="37558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Football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By: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Nate Leviker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153400" y="533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438400"/>
            <a:ext cx="4953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End 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8805" y="1006195"/>
            <a:ext cx="6858000" cy="484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282700" y="927100"/>
            <a:ext cx="6858000" cy="500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0445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52400"/>
            <a:ext cx="2878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Hike Hike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IMG_045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0"/>
            <a:ext cx="65015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Rules and Regulations</a:t>
            </a:r>
          </a:p>
          <a:p>
            <a:pPr algn="ctr"/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7526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Game play in  Football consists of a series of downs, individual plays of short duration, outside of which the ball is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dead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not in play. These can 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plays from scrimmage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—passes, runs, punts, or field goal attempts—or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free kicks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such as kickoffs. Substitutions can be made between downs, which allows for a great deal of specialization as coaches choose the players best suited for each particular situation. During a play, each team should have no more than 11 players on the field, and each of them has specific tasks assigned for that specific play.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3434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045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453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85800" y="0"/>
            <a:ext cx="103035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How to pursue and get involved with Football??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384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Ask your gym teacher to play more football in gym class</a:t>
            </a:r>
          </a:p>
          <a:p>
            <a:pPr marL="342900" indent="-342900">
              <a:buAutoNum type="arabicPeriod"/>
            </a:pPr>
            <a:r>
              <a:rPr lang="en-US" dirty="0" smtClean="0"/>
              <a:t>Get your friends and family to play in the park or on the soccer field</a:t>
            </a:r>
          </a:p>
          <a:p>
            <a:pPr marL="342900" indent="-342900">
              <a:buAutoNum type="arabicPeriod"/>
            </a:pPr>
            <a:r>
              <a:rPr lang="en-US" dirty="0" smtClean="0"/>
              <a:t>You can play on a pick up team at the YMCA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166</Words>
  <Application>Microsoft Office PowerPoint</Application>
  <PresentationFormat>On-screen Show (4:3)</PresentationFormat>
  <Paragraphs>12</Paragraphs>
  <Slides>10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Leviker</dc:creator>
  <cp:lastModifiedBy>Leviker</cp:lastModifiedBy>
  <cp:revision>9</cp:revision>
  <dcterms:created xsi:type="dcterms:W3CDTF">2013-04-18T21:17:36Z</dcterms:created>
  <dcterms:modified xsi:type="dcterms:W3CDTF">2013-04-25T01:46:13Z</dcterms:modified>
</cp:coreProperties>
</file>